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FF0000"/>
                </a:solidFill>
              </a:rPr>
              <a:t>Endoplasmic</a:t>
            </a:r>
            <a:r>
              <a:rPr altLang="zh-CN" lang="en-US">
                <a:solidFill>
                  <a:srgbClr val="FF0000"/>
                </a:solidFill>
              </a:rPr>
              <a:t> </a:t>
            </a:r>
            <a:r>
              <a:rPr altLang="zh-CN" lang="en-US">
                <a:solidFill>
                  <a:srgbClr val="FF0000"/>
                </a:solidFill>
              </a:rPr>
              <a:t>reticulum</a:t>
            </a:r>
            <a:r>
              <a:rPr altLang="zh-CN" lang="en-US">
                <a:solidFill>
                  <a:srgbClr val="FF0000"/>
                </a:solidFill>
              </a:rPr>
              <a:t> </a:t>
            </a:r>
            <a:r>
              <a:rPr altLang="zh-CN" lang="en-US">
                <a:solidFill>
                  <a:srgbClr val="FF0000"/>
                </a:solidFill>
              </a:rPr>
              <a:t>structure</a:t>
            </a:r>
            <a:r>
              <a:rPr altLang="zh-CN" lang="en-US">
                <a:solidFill>
                  <a:srgbClr val="FF0000"/>
                </a:solidFill>
              </a:rPr>
              <a:t> </a:t>
            </a:r>
            <a:r>
              <a:rPr altLang="zh-CN" lang="en-US">
                <a:solidFill>
                  <a:srgbClr val="FF0000"/>
                </a:solidFill>
              </a:rPr>
              <a:t>&amp;</a:t>
            </a:r>
            <a:r>
              <a:rPr altLang="zh-CN" lang="en-US">
                <a:solidFill>
                  <a:srgbClr val="FF0000"/>
                </a:solidFill>
              </a:rPr>
              <a:t> </a:t>
            </a:r>
            <a:r>
              <a:rPr altLang="zh-CN" lang="en-US">
                <a:solidFill>
                  <a:srgbClr val="FF0000"/>
                </a:solidFill>
              </a:rPr>
              <a:t>function</a:t>
            </a:r>
            <a:endParaRPr altLang="zh-CN" lang="en-US">
              <a:solidFill>
                <a:srgbClr val="FF0000"/>
              </a:solidFill>
            </a:endParaRPr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005526"/>
          </a:xfrm>
        </p:spPr>
        <p:txBody>
          <a:bodyPr>
            <a:normAutofit/>
          </a:bodyPr>
          <a:p>
            <a:r>
              <a:rPr altLang="zh-CN" sz="4800" lang="en-US">
                <a:solidFill>
                  <a:srgbClr val="0000FF"/>
                </a:solidFill>
              </a:rPr>
              <a:t>By</a:t>
            </a:r>
            <a:endParaRPr altLang="zh-CN" lang="en-US"/>
          </a:p>
          <a:p>
            <a:r>
              <a:rPr altLang="zh-CN" sz="4800" lang="en-US">
                <a:solidFill>
                  <a:srgbClr val="0000FF"/>
                </a:solidFill>
              </a:rPr>
              <a:t>Dr</a:t>
            </a:r>
            <a:r>
              <a:rPr altLang="zh-CN" sz="4800" lang="en-US">
                <a:solidFill>
                  <a:srgbClr val="0000FF"/>
                </a:solidFill>
              </a:rPr>
              <a:t>.</a:t>
            </a:r>
            <a:r>
              <a:rPr altLang="zh-CN" sz="4800" lang="en-US">
                <a:solidFill>
                  <a:srgbClr val="0000FF"/>
                </a:solidFill>
              </a:rPr>
              <a:t> </a:t>
            </a:r>
            <a:r>
              <a:rPr altLang="zh-CN" sz="4800" lang="en-US">
                <a:solidFill>
                  <a:srgbClr val="0000FF"/>
                </a:solidFill>
              </a:rPr>
              <a:t>A</a:t>
            </a:r>
            <a:r>
              <a:rPr altLang="zh-CN" sz="4800" lang="en-US">
                <a:solidFill>
                  <a:srgbClr val="0000FF"/>
                </a:solidFill>
              </a:rPr>
              <a:t>.</a:t>
            </a:r>
            <a:r>
              <a:rPr altLang="zh-CN" sz="4800" lang="en-US">
                <a:solidFill>
                  <a:srgbClr val="0000FF"/>
                </a:solidFill>
              </a:rPr>
              <a:t> </a:t>
            </a:r>
            <a:r>
              <a:rPr altLang="zh-CN" sz="4800" lang="en-US">
                <a:solidFill>
                  <a:srgbClr val="0000FF"/>
                </a:solidFill>
              </a:rPr>
              <a:t>S</a:t>
            </a:r>
            <a:r>
              <a:rPr altLang="zh-CN" sz="4800" lang="en-US">
                <a:solidFill>
                  <a:srgbClr val="0000FF"/>
                </a:solidFill>
              </a:rPr>
              <a:t>.</a:t>
            </a:r>
            <a:r>
              <a:rPr altLang="zh-CN" sz="4800" lang="en-US">
                <a:solidFill>
                  <a:srgbClr val="0000FF"/>
                </a:solidFill>
              </a:rPr>
              <a:t> </a:t>
            </a:r>
            <a:r>
              <a:rPr altLang="zh-CN" sz="4800" lang="en-US">
                <a:solidFill>
                  <a:srgbClr val="0000FF"/>
                </a:solidFill>
              </a:rPr>
              <a:t>Shinde</a:t>
            </a:r>
            <a:endParaRPr altLang="zh-CN" lang="en-US"/>
          </a:p>
          <a:p>
            <a:r>
              <a:rPr altLang="zh-CN" sz="4000" lang="en-US">
                <a:solidFill>
                  <a:srgbClr val="0000FF"/>
                </a:solidFill>
              </a:rPr>
              <a:t>SCS</a:t>
            </a:r>
            <a:r>
              <a:rPr altLang="zh-CN" sz="4000" lang="en-US">
                <a:solidFill>
                  <a:srgbClr val="0000FF"/>
                </a:solidFill>
              </a:rPr>
              <a:t> </a:t>
            </a:r>
            <a:r>
              <a:rPr altLang="zh-CN" sz="4000" lang="en-US">
                <a:solidFill>
                  <a:srgbClr val="0000FF"/>
                </a:solidFill>
              </a:rPr>
              <a:t>college</a:t>
            </a:r>
            <a:r>
              <a:rPr altLang="zh-CN" sz="4000" lang="en-US">
                <a:solidFill>
                  <a:srgbClr val="0000FF"/>
                </a:solidFill>
              </a:rPr>
              <a:t>,</a:t>
            </a:r>
            <a:r>
              <a:rPr altLang="zh-CN" sz="4000" lang="en-US">
                <a:solidFill>
                  <a:srgbClr val="0000FF"/>
                </a:solidFill>
              </a:rPr>
              <a:t> </a:t>
            </a:r>
            <a:r>
              <a:rPr altLang="zh-CN" sz="4000" lang="en-US">
                <a:solidFill>
                  <a:srgbClr val="0000FF"/>
                </a:solidFill>
              </a:rPr>
              <a:t>Omerga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2015-05-11T11:30:45Z</dcterms:created>
  <dcterms:modified xsi:type="dcterms:W3CDTF">2020-11-23T16:11:37Z</dcterms:modified>
</cp:coreProperties>
</file>